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715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4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5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42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8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3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86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9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0" r:id="rId2"/>
    <p:sldLayoutId id="2147483699" r:id="rId3"/>
    <p:sldLayoutId id="2147483698" r:id="rId4"/>
    <p:sldLayoutId id="2147483697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066801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History of Artificial Intelligence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51" y="4947962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 has come a long way since it’s initial inception by Alan Turing in 1950.</a:t>
            </a:r>
          </a:p>
          <a:p>
            <a:r>
              <a:rPr lang="en-US" dirty="0">
                <a:solidFill>
                  <a:schemeClr val="bg1"/>
                </a:solidFill>
              </a:rPr>
              <a:t>We will be going through various milestones in the history of Artificial Intelligence.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02610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1986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77" y="2475189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Mercedes-Benz built and released a 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8080"/>
                </a:highlight>
              </a:rPr>
              <a:t>driverless van 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equipped with cameras and sensors under the direction of Ernst </a:t>
            </a:r>
            <a:r>
              <a:rPr lang="en-US" sz="2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Dickmanns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. It was able to drive up to 55 mph on a road with no other obstacles nor human drivers.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r="24881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1591717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1995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7" y="25159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IN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Computer scientist Richard Wallace developed the </a:t>
            </a:r>
            <a:r>
              <a:rPr lang="en-IN" sz="2800" b="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8080"/>
                </a:highlight>
              </a:rPr>
              <a:t>chatbot A.L.I.C.E </a:t>
            </a:r>
            <a:r>
              <a:rPr lang="en-IN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(Artificial Linguistic Internet Computer Entity), inspired by </a:t>
            </a:r>
            <a:r>
              <a:rPr lang="en-IN" sz="2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Weizenbaum's</a:t>
            </a:r>
            <a:r>
              <a:rPr lang="en-IN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ELIZA. What differentiated A.L.I.C.E. from ELIZA was the addition of natural language sample data collection.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6" r="29936"/>
          <a:stretch/>
        </p:blipFill>
        <p:spPr>
          <a:xfrm rot="21142915">
            <a:off x="1026712" y="874656"/>
            <a:ext cx="3752299" cy="51086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5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1997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895" y="24766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Deep Blue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a chess-playing computer developed by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IBM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became the first system to win a chess game and match against the then reigning world chess champion, Garry Kasparov.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r="22456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2808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1999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760" y="2509175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Sony introduced AIBO (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Artificial Intelligence </a:t>
            </a:r>
            <a:r>
              <a:rPr lang="en-US" sz="2800" b="0" i="0" dirty="0" err="1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RoBOt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), a $2,000 robotic pet dog crafted to “learn” by interacting with its environment, owners, and other AIBOs. Its features included the ability to understand and respond to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100+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voice commands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and communicate with its human owner.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r="22456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069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760" y="2509175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Honda releases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ASIMO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an artificially intelligent humanoid robot. It is currently displayed in the </a:t>
            </a:r>
            <a:r>
              <a:rPr lang="en-US" sz="2800" b="0" i="0" dirty="0" err="1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Miraikan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museum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in Tokyo, Japan.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r="6485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414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760" y="2788300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3200" b="0" i="0" dirty="0" err="1">
                <a:solidFill>
                  <a:schemeClr val="bg1"/>
                </a:solidFill>
                <a:effectLst/>
              </a:rPr>
              <a:t>i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-Robot released </a:t>
            </a:r>
            <a:r>
              <a:rPr lang="en-US" sz="32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Roomba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, an autonomous robot vacuum that cleans while avoiding obstacles.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r="1034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104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4085" y="2693037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Microsoft launched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Kinect for Xbox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360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the first gaming device that tracked human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body movement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using a 3D camera and infrared detection.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4" r="33474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47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760" y="25159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Watson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a natural language question answering computer created by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IBM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defeated two former </a:t>
            </a:r>
            <a:r>
              <a:rPr lang="en-US" sz="2800" b="0" i="1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Jeopardy!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 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champions, Ken Jennings and Brad Rutter, in a televised game.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r="25505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77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724" y="243438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Apple released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Siri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a virtual assistant on Apple iOS operating systems. Siri uses a natural-language user interface to infer, observe, answer, and recommend things to its human user. It adapts to voice commands and projects an “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individualized experience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” per user.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2" r="29342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829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8322" y="2788300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</a:rPr>
              <a:t>Microsoft released </a:t>
            </a:r>
            <a:r>
              <a:rPr lang="en-US" sz="32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Cortana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, their version of a </a:t>
            </a:r>
            <a:r>
              <a:rPr lang="en-US" sz="32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virtual assistant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 similar to Siri on iOS.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r="25498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405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reamscape Sans" pitchFamily="2" charset="0"/>
              </a:rPr>
              <a:t>1950</a:t>
            </a:r>
            <a:endParaRPr lang="en-IN" sz="5400" dirty="0">
              <a:solidFill>
                <a:schemeClr val="bg1"/>
              </a:solidFill>
              <a:latin typeface="Dreamscape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614" y="235862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</a:rPr>
              <a:t>Alan Turing published “Computing Machinery and Intelligence,” which proposed the idea of The Imitation Game – a question that considered if machines can think. This proposal later became </a:t>
            </a:r>
            <a:r>
              <a:rPr lang="en-US" b="0" i="1" dirty="0">
                <a:solidFill>
                  <a:schemeClr val="bg1"/>
                </a:solidFill>
                <a:effectLst/>
              </a:rPr>
              <a:t>The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</a:t>
            </a:r>
            <a:r>
              <a:rPr lang="en-US" b="0" i="1" dirty="0">
                <a:solidFill>
                  <a:schemeClr val="bg1"/>
                </a:solidFill>
                <a:effectLst/>
              </a:rPr>
              <a:t>Turing Test</a:t>
            </a:r>
            <a:r>
              <a:rPr lang="en-US" b="0" i="0" dirty="0">
                <a:solidFill>
                  <a:schemeClr val="bg1"/>
                </a:solidFill>
                <a:effectLst/>
              </a:rPr>
              <a:t>, which measured machine (artificial) intelligence. Turing’s development tested a machine’s ability to think as a human would. The Turing Test became an important component in the philosophy of artificial intelligence, which discusses intelligence, consciousness, and ability in machines.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" y="874656"/>
            <a:ext cx="3752299" cy="51086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056771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724" y="2652230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</a:rPr>
              <a:t>Amazon created </a:t>
            </a:r>
            <a:r>
              <a:rPr lang="en-US" sz="32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Amazon Alexa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, a home assistant that developed into </a:t>
            </a:r>
            <a:r>
              <a:rPr lang="en-US" sz="32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smart speakers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 that function as personal assistants.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r="27965"/>
          <a:stretch/>
        </p:blipFill>
        <p:spPr>
          <a:xfrm>
            <a:off x="1026712" y="874656"/>
            <a:ext cx="3752299" cy="51086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97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724" y="256280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A Humanoid Robot “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Sophia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” is created by Hanson Robotics. She is known as the first “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robot citizen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.” What distinguishes Sophia from previous humanoids is her likeness to an actual human being, with her ability to see image recognition make facial expressions, and communicate through AI.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r="13275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14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724" y="25159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</a:rPr>
              <a:t>Google released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Google Home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a smart speaker that uses AI to act as a “personal assistant” to help users remember tasks, create appointments, and search for information by voice.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r="22456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29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724" y="2372273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</a:rPr>
              <a:t>Samsung introduced </a:t>
            </a:r>
            <a:r>
              <a:rPr lang="en-US" sz="24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Bixby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a virtual assistant. Bixby’s functions include </a:t>
            </a:r>
            <a:r>
              <a:rPr lang="en-US" sz="2400" b="0" i="1" dirty="0">
                <a:solidFill>
                  <a:schemeClr val="bg1"/>
                </a:solidFill>
                <a:effectLst/>
              </a:rPr>
              <a:t>Voice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where the user can speak to and ask questions, recommendations, and suggestions; </a:t>
            </a:r>
            <a:r>
              <a:rPr lang="en-US" sz="2400" b="0" i="1" dirty="0">
                <a:solidFill>
                  <a:schemeClr val="bg1"/>
                </a:solidFill>
                <a:effectLst/>
              </a:rPr>
              <a:t>Vision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where Bixby’s “seeing” ability is built into the camera app and can see what the user sees (i.e. object identification, search, purchase, translation, landmark recognition); and </a:t>
            </a:r>
            <a:r>
              <a:rPr lang="en-US" sz="2400" b="0" i="1" dirty="0">
                <a:solidFill>
                  <a:schemeClr val="bg1"/>
                </a:solidFill>
                <a:effectLst/>
              </a:rPr>
              <a:t>Home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where Bixby uses app-based information to help utilize and interact with the user (e.g. weather and fitness applications.)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r="13275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65673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066801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end.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51" y="4947962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Presentation by Bharath S of class VIII C.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9226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reamscape Sans" pitchFamily="2" charset="0"/>
              </a:rPr>
              <a:t>1955</a:t>
            </a:r>
            <a:endParaRPr lang="en-IN" sz="5400" dirty="0">
              <a:solidFill>
                <a:schemeClr val="bg1"/>
              </a:solidFill>
              <a:latin typeface="Dreamscape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77" y="256280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</a:rPr>
              <a:t>John McCarthy and a team of men created a proposal for a workshop on “artificial intelligence.” In 1956, when the workshop took place, the official birth of the word was attributed to McCarthy.</a:t>
            </a:r>
            <a:endParaRPr lang="en-IN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r="7488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5695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7899" y="361738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reamscape Sans" pitchFamily="2" charset="0"/>
              </a:rPr>
              <a:t>1958</a:t>
            </a:r>
            <a:endParaRPr lang="en-IN" sz="5400" dirty="0">
              <a:solidFill>
                <a:schemeClr val="bg1"/>
              </a:solidFill>
              <a:latin typeface="Dreamscape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5909" y="297234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</a:rPr>
              <a:t>McCarthy developed </a:t>
            </a:r>
            <a:r>
              <a:rPr lang="en-US" sz="24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Lisp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the most popular and still favored programming language for artificial intelligence research.</a:t>
            </a:r>
            <a:endParaRPr lang="en-IN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24809"/>
          <a:stretch/>
        </p:blipFill>
        <p:spPr>
          <a:xfrm>
            <a:off x="1026712" y="874656"/>
            <a:ext cx="3752299" cy="5108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76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reamscape Sans" pitchFamily="2" charset="0"/>
              </a:rPr>
              <a:t>1965-66</a:t>
            </a:r>
            <a:endParaRPr lang="en-IN" sz="5400" dirty="0">
              <a:solidFill>
                <a:schemeClr val="bg1"/>
              </a:solidFill>
              <a:latin typeface="Dreamscape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7" y="227701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</a:rPr>
              <a:t>Joseph </a:t>
            </a:r>
            <a:r>
              <a:rPr lang="en-US" sz="2400" b="0" i="0" dirty="0" err="1">
                <a:solidFill>
                  <a:schemeClr val="bg1"/>
                </a:solidFill>
                <a:effectLst/>
              </a:rPr>
              <a:t>Weizenbaum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computer scientist and professor, developed </a:t>
            </a:r>
            <a:r>
              <a:rPr lang="en-US" sz="24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ELIZA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an interactive computer program (</a:t>
            </a:r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</a:rPr>
              <a:t>chatbot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that could functionally converse in English with a person. </a:t>
            </a:r>
            <a:r>
              <a:rPr lang="en-US" sz="2400" b="0" i="0" dirty="0" err="1">
                <a:solidFill>
                  <a:schemeClr val="bg1"/>
                </a:solidFill>
                <a:effectLst/>
              </a:rPr>
              <a:t>Weizenbaum’s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 goal was to demonstrate how communication between an artificially intelligent mind versus a human mind was “superficial,” but discovered many people attributed anthropomorphic characteristics to ELIZA.</a:t>
            </a:r>
            <a:endParaRPr lang="en-IN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9" r="26919"/>
          <a:stretch/>
        </p:blipFill>
        <p:spPr>
          <a:xfrm>
            <a:off x="358352" y="877080"/>
            <a:ext cx="5297615" cy="5106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033141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reamscape Sans" pitchFamily="2" charset="0"/>
              </a:rPr>
              <a:t>1966</a:t>
            </a:r>
            <a:endParaRPr lang="en-IN" sz="5400" dirty="0">
              <a:solidFill>
                <a:schemeClr val="bg1"/>
              </a:solidFill>
              <a:latin typeface="Dreamscape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7" y="25159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Shakey the Robot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developed by Charles Rosen with the help of 11 others, was the first general-purpose mobile robot, also known as the “first electronic person.”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232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13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1970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7" y="2443052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808080"/>
                </a:highlight>
              </a:rPr>
              <a:t>WABOT-1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, the first anthropomorphic robot, was built in Japan at </a:t>
            </a:r>
            <a:r>
              <a:rPr lang="en-US" sz="2800" b="0" i="0" dirty="0" err="1">
                <a:solidFill>
                  <a:schemeClr val="bg1"/>
                </a:solidFill>
                <a:effectLst/>
              </a:rPr>
              <a:t>Waseda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University. Its features included movable limbs, ability to see, and ability to converse.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b="4751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3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1979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387" y="2242861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</a:rPr>
              <a:t>The Stanford Cart, a remote controlled, tv-equipped mobile robot was created by then- mechanical engineering grad student James L. Adams in 1961. In 1979, a “slider,” or mechanical swivel that moved the TV camera from side-to-side, was added by Hans Moravec, then-PhD student. The cart successfully crossed a chair-filled room without human interference in approximately five hours, making it one of the earliest examples of an autonomous vehicle.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r="21714"/>
          <a:stretch/>
        </p:blipFill>
        <p:spPr>
          <a:xfrm>
            <a:off x="1026712" y="874656"/>
            <a:ext cx="3752299" cy="51086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91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A1347-81B9-513B-21BB-D4178E7CF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7965"/>
          <a:stretch/>
        </p:blipFill>
        <p:spPr>
          <a:xfrm>
            <a:off x="-6223" y="-2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F70D-009B-5B6E-E501-2694F541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1042" y="199683"/>
            <a:ext cx="7272408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Dreamscape Sans" pitchFamily="2" charset="0"/>
              </a:rPr>
              <a:t>1980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4B54E-65A2-2873-153E-E99C8346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77" y="2515994"/>
            <a:ext cx="5812971" cy="1186136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808080"/>
                </a:highlight>
              </a:rPr>
              <a:t>WABOT-2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was built at </a:t>
            </a:r>
            <a:r>
              <a:rPr lang="en-US" sz="2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Waseda</a:t>
            </a:r>
            <a:r>
              <a:rPr lang="en-US" sz="2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University. This inception of the WABOT allowed the humanoid to communicate with people as well as read musical scores and play music on an electronic organ.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F44044-2AEE-B5BA-3DC9-707D56C3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b="1065"/>
          <a:stretch/>
        </p:blipFill>
        <p:spPr>
          <a:xfrm>
            <a:off x="1026712" y="874656"/>
            <a:ext cx="3752299" cy="51086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3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1E362C"/>
      </a:dk2>
      <a:lt2>
        <a:srgbClr val="E2E3E8"/>
      </a:lt2>
      <a:accent1>
        <a:srgbClr val="AAA081"/>
      </a:accent1>
      <a:accent2>
        <a:srgbClr val="9CA671"/>
      </a:accent2>
      <a:accent3>
        <a:srgbClr val="90A87F"/>
      </a:accent3>
      <a:accent4>
        <a:srgbClr val="76AD77"/>
      </a:accent4>
      <a:accent5>
        <a:srgbClr val="81AB93"/>
      </a:accent5>
      <a:accent6>
        <a:srgbClr val="74AAA2"/>
      </a:accent6>
      <a:hlink>
        <a:srgbClr val="6979AE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234</TotalTime>
  <Words>967</Words>
  <Application>Microsoft Office PowerPoint</Application>
  <PresentationFormat>Widescreen</PresentationFormat>
  <Paragraphs>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Bembo</vt:lpstr>
      <vt:lpstr>Dreamscape Sans</vt:lpstr>
      <vt:lpstr>AdornVTI</vt:lpstr>
      <vt:lpstr>The History of Artificial Intelligence</vt:lpstr>
      <vt:lpstr>1950</vt:lpstr>
      <vt:lpstr>1955</vt:lpstr>
      <vt:lpstr>1958</vt:lpstr>
      <vt:lpstr>1965-66</vt:lpstr>
      <vt:lpstr>1966</vt:lpstr>
      <vt:lpstr>1970</vt:lpstr>
      <vt:lpstr>1979</vt:lpstr>
      <vt:lpstr>1980</vt:lpstr>
      <vt:lpstr>1986</vt:lpstr>
      <vt:lpstr>1995</vt:lpstr>
      <vt:lpstr>1997</vt:lpstr>
      <vt:lpstr>1999</vt:lpstr>
      <vt:lpstr>2000</vt:lpstr>
      <vt:lpstr>2002</vt:lpstr>
      <vt:lpstr>2010</vt:lpstr>
      <vt:lpstr>2011</vt:lpstr>
      <vt:lpstr>2011</vt:lpstr>
      <vt:lpstr>2014</vt:lpstr>
      <vt:lpstr>2014</vt:lpstr>
      <vt:lpstr>2016</vt:lpstr>
      <vt:lpstr>2016</vt:lpstr>
      <vt:lpstr>2018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Artificial Intelligence</dc:title>
  <dc:creator>Bharath S</dc:creator>
  <cp:lastModifiedBy>Bharath S</cp:lastModifiedBy>
  <cp:revision>19</cp:revision>
  <dcterms:created xsi:type="dcterms:W3CDTF">2022-11-22T13:03:29Z</dcterms:created>
  <dcterms:modified xsi:type="dcterms:W3CDTF">2022-11-23T18:12:04Z</dcterms:modified>
</cp:coreProperties>
</file>